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65" r:id="rId3"/>
    <p:sldId id="266" r:id="rId4"/>
    <p:sldId id="267" r:id="rId5"/>
    <p:sldId id="258" r:id="rId6"/>
    <p:sldId id="259" r:id="rId7"/>
    <p:sldId id="261" r:id="rId8"/>
    <p:sldId id="262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E3810-8029-43BE-A097-262B2C0C5C89}" v="2" dt="2023-04-18T20:51:29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Hatcher" userId="0b9c4d70-8594-49ac-9ec2-efc8b6a34d9e" providerId="ADAL" clId="{0DD15201-2BA7-4E13-AD27-3BA2D93F3F4A}"/>
    <pc:docChg chg="custSel addSld modSld sldOrd">
      <pc:chgData name="Michelle Hatcher" userId="0b9c4d70-8594-49ac-9ec2-efc8b6a34d9e" providerId="ADAL" clId="{0DD15201-2BA7-4E13-AD27-3BA2D93F3F4A}" dt="2022-12-15T20:49:06.939" v="127" actId="164"/>
      <pc:docMkLst>
        <pc:docMk/>
      </pc:docMkLst>
      <pc:sldChg chg="addSp delSp modSp new mod ord">
        <pc:chgData name="Michelle Hatcher" userId="0b9c4d70-8594-49ac-9ec2-efc8b6a34d9e" providerId="ADAL" clId="{0DD15201-2BA7-4E13-AD27-3BA2D93F3F4A}" dt="2022-12-15T20:49:06.939" v="127" actId="164"/>
        <pc:sldMkLst>
          <pc:docMk/>
          <pc:sldMk cId="2562476296" sldId="268"/>
        </pc:sldMkLst>
        <pc:spChg chg="mod">
          <ac:chgData name="Michelle Hatcher" userId="0b9c4d70-8594-49ac-9ec2-efc8b6a34d9e" providerId="ADAL" clId="{0DD15201-2BA7-4E13-AD27-3BA2D93F3F4A}" dt="2022-12-15T20:30:35.491" v="1"/>
          <ac:spMkLst>
            <pc:docMk/>
            <pc:sldMk cId="2562476296" sldId="268"/>
            <ac:spMk id="4" creationId="{EC67D280-12CF-11A2-D8B0-B90B4729DF9E}"/>
          </ac:spMkLst>
        </pc:spChg>
        <pc:spChg chg="mod">
          <ac:chgData name="Michelle Hatcher" userId="0b9c4d70-8594-49ac-9ec2-efc8b6a34d9e" providerId="ADAL" clId="{0DD15201-2BA7-4E13-AD27-3BA2D93F3F4A}" dt="2022-12-15T20:30:35.491" v="1"/>
          <ac:spMkLst>
            <pc:docMk/>
            <pc:sldMk cId="2562476296" sldId="268"/>
            <ac:spMk id="5" creationId="{E19A3042-D813-B5CA-82A6-03BE162BA1DD}"/>
          </ac:spMkLst>
        </pc:spChg>
        <pc:spChg chg="mod">
          <ac:chgData name="Michelle Hatcher" userId="0b9c4d70-8594-49ac-9ec2-efc8b6a34d9e" providerId="ADAL" clId="{0DD15201-2BA7-4E13-AD27-3BA2D93F3F4A}" dt="2022-12-15T20:30:35.491" v="1"/>
          <ac:spMkLst>
            <pc:docMk/>
            <pc:sldMk cId="2562476296" sldId="268"/>
            <ac:spMk id="7" creationId="{4C331C56-C0D1-1E60-5E08-5613D4A57547}"/>
          </ac:spMkLst>
        </pc:spChg>
        <pc:spChg chg="add mod">
          <ac:chgData name="Michelle Hatcher" userId="0b9c4d70-8594-49ac-9ec2-efc8b6a34d9e" providerId="ADAL" clId="{0DD15201-2BA7-4E13-AD27-3BA2D93F3F4A}" dt="2022-12-15T20:33:37.090" v="109" actId="164"/>
          <ac:spMkLst>
            <pc:docMk/>
            <pc:sldMk cId="2562476296" sldId="268"/>
            <ac:spMk id="10" creationId="{5C38BC66-496D-1F4B-D009-0098D1D2897F}"/>
          </ac:spMkLst>
        </pc:spChg>
        <pc:spChg chg="add mod">
          <ac:chgData name="Michelle Hatcher" userId="0b9c4d70-8594-49ac-9ec2-efc8b6a34d9e" providerId="ADAL" clId="{0DD15201-2BA7-4E13-AD27-3BA2D93F3F4A}" dt="2022-12-15T20:48:57.845" v="126" actId="20577"/>
          <ac:spMkLst>
            <pc:docMk/>
            <pc:sldMk cId="2562476296" sldId="268"/>
            <ac:spMk id="13" creationId="{9483C328-D1F9-C3F8-52B0-D3292C4E538C}"/>
          </ac:spMkLst>
        </pc:spChg>
        <pc:spChg chg="add mod">
          <ac:chgData name="Michelle Hatcher" userId="0b9c4d70-8594-49ac-9ec2-efc8b6a34d9e" providerId="ADAL" clId="{0DD15201-2BA7-4E13-AD27-3BA2D93F3F4A}" dt="2022-12-15T20:49:06.939" v="127" actId="164"/>
          <ac:spMkLst>
            <pc:docMk/>
            <pc:sldMk cId="2562476296" sldId="268"/>
            <ac:spMk id="15" creationId="{1B76512B-9462-DAED-4FBA-7D70F82D0F95}"/>
          </ac:spMkLst>
        </pc:spChg>
        <pc:grpChg chg="add del mod">
          <ac:chgData name="Michelle Hatcher" userId="0b9c4d70-8594-49ac-9ec2-efc8b6a34d9e" providerId="ADAL" clId="{0DD15201-2BA7-4E13-AD27-3BA2D93F3F4A}" dt="2022-12-15T20:31:27.156" v="7" actId="478"/>
          <ac:grpSpMkLst>
            <pc:docMk/>
            <pc:sldMk cId="2562476296" sldId="268"/>
            <ac:grpSpMk id="2" creationId="{E0C573C5-3F39-F2C3-5E3D-0BAEAAD68B30}"/>
          </ac:grpSpMkLst>
        </pc:grpChg>
        <pc:grpChg chg="add mod">
          <ac:chgData name="Michelle Hatcher" userId="0b9c4d70-8594-49ac-9ec2-efc8b6a34d9e" providerId="ADAL" clId="{0DD15201-2BA7-4E13-AD27-3BA2D93F3F4A}" dt="2022-12-15T20:49:06.939" v="127" actId="164"/>
          <ac:grpSpMkLst>
            <pc:docMk/>
            <pc:sldMk cId="2562476296" sldId="268"/>
            <ac:grpSpMk id="14" creationId="{545C1BD9-343B-4E86-FF69-88FCA7A4DC21}"/>
          </ac:grpSpMkLst>
        </pc:grpChg>
        <pc:grpChg chg="add mod">
          <ac:chgData name="Michelle Hatcher" userId="0b9c4d70-8594-49ac-9ec2-efc8b6a34d9e" providerId="ADAL" clId="{0DD15201-2BA7-4E13-AD27-3BA2D93F3F4A}" dt="2022-12-15T20:49:06.939" v="127" actId="164"/>
          <ac:grpSpMkLst>
            <pc:docMk/>
            <pc:sldMk cId="2562476296" sldId="268"/>
            <ac:grpSpMk id="16" creationId="{C1D1B2B5-F0C0-668C-0663-C1439E4F77EC}"/>
          </ac:grpSpMkLst>
        </pc:grpChg>
        <pc:picChg chg="mod">
          <ac:chgData name="Michelle Hatcher" userId="0b9c4d70-8594-49ac-9ec2-efc8b6a34d9e" providerId="ADAL" clId="{0DD15201-2BA7-4E13-AD27-3BA2D93F3F4A}" dt="2022-12-15T20:30:59.391" v="2" actId="1076"/>
          <ac:picMkLst>
            <pc:docMk/>
            <pc:sldMk cId="2562476296" sldId="268"/>
            <ac:picMk id="3" creationId="{F221AD9E-1276-A5C8-F567-CDEE18E980A6}"/>
          </ac:picMkLst>
        </pc:picChg>
        <pc:picChg chg="add mod modCrop">
          <ac:chgData name="Michelle Hatcher" userId="0b9c4d70-8594-49ac-9ec2-efc8b6a34d9e" providerId="ADAL" clId="{0DD15201-2BA7-4E13-AD27-3BA2D93F3F4A}" dt="2022-12-15T20:33:37.090" v="109" actId="164"/>
          <ac:picMkLst>
            <pc:docMk/>
            <pc:sldMk cId="2562476296" sldId="268"/>
            <ac:picMk id="9" creationId="{1669C107-49C5-E6C3-323B-CD8C45F0E205}"/>
          </ac:picMkLst>
        </pc:picChg>
        <pc:cxnChg chg="mod">
          <ac:chgData name="Michelle Hatcher" userId="0b9c4d70-8594-49ac-9ec2-efc8b6a34d9e" providerId="ADAL" clId="{0DD15201-2BA7-4E13-AD27-3BA2D93F3F4A}" dt="2022-12-15T20:30:35.491" v="1"/>
          <ac:cxnSpMkLst>
            <pc:docMk/>
            <pc:sldMk cId="2562476296" sldId="268"/>
            <ac:cxnSpMk id="6" creationId="{0F1B6CF9-E6F4-32FB-1A87-0D6B0AFBFDB8}"/>
          </ac:cxnSpMkLst>
        </pc:cxnChg>
        <pc:cxnChg chg="add mod">
          <ac:chgData name="Michelle Hatcher" userId="0b9c4d70-8594-49ac-9ec2-efc8b6a34d9e" providerId="ADAL" clId="{0DD15201-2BA7-4E13-AD27-3BA2D93F3F4A}" dt="2022-12-15T20:33:37.090" v="109" actId="164"/>
          <ac:cxnSpMkLst>
            <pc:docMk/>
            <pc:sldMk cId="2562476296" sldId="268"/>
            <ac:cxnSpMk id="12" creationId="{7AF35C1B-C11B-4FBC-9439-395E5AC0E63B}"/>
          </ac:cxnSpMkLst>
        </pc:cxnChg>
      </pc:sldChg>
    </pc:docChg>
  </pc:docChgLst>
  <pc:docChgLst>
    <pc:chgData name="Michelle Hatcher" userId="0b9c4d70-8594-49ac-9ec2-efc8b6a34d9e" providerId="ADAL" clId="{6AEE3810-8029-43BE-A097-262B2C0C5C89}"/>
    <pc:docChg chg="custSel modSld">
      <pc:chgData name="Michelle Hatcher" userId="0b9c4d70-8594-49ac-9ec2-efc8b6a34d9e" providerId="ADAL" clId="{6AEE3810-8029-43BE-A097-262B2C0C5C89}" dt="2023-04-18T20:51:44.962" v="43" actId="1076"/>
      <pc:docMkLst>
        <pc:docMk/>
      </pc:docMkLst>
      <pc:sldChg chg="addSp delSp modSp mod">
        <pc:chgData name="Michelle Hatcher" userId="0b9c4d70-8594-49ac-9ec2-efc8b6a34d9e" providerId="ADAL" clId="{6AEE3810-8029-43BE-A097-262B2C0C5C89}" dt="2023-04-18T20:50:57.855" v="38" actId="478"/>
        <pc:sldMkLst>
          <pc:docMk/>
          <pc:sldMk cId="772216309" sldId="263"/>
        </pc:sldMkLst>
        <pc:spChg chg="add mod">
          <ac:chgData name="Michelle Hatcher" userId="0b9c4d70-8594-49ac-9ec2-efc8b6a34d9e" providerId="ADAL" clId="{6AEE3810-8029-43BE-A097-262B2C0C5C89}" dt="2023-04-18T20:50:54.448" v="37" actId="208"/>
          <ac:spMkLst>
            <pc:docMk/>
            <pc:sldMk cId="772216309" sldId="263"/>
            <ac:spMk id="4" creationId="{38F55FE6-C89D-9AC4-E2AA-883C36627F58}"/>
          </ac:spMkLst>
        </pc:spChg>
        <pc:spChg chg="add del mod">
          <ac:chgData name="Michelle Hatcher" userId="0b9c4d70-8594-49ac-9ec2-efc8b6a34d9e" providerId="ADAL" clId="{6AEE3810-8029-43BE-A097-262B2C0C5C89}" dt="2023-04-18T20:50:57.855" v="38" actId="478"/>
          <ac:spMkLst>
            <pc:docMk/>
            <pc:sldMk cId="772216309" sldId="263"/>
            <ac:spMk id="5" creationId="{F34014CA-1EE3-E2A6-F2F2-96FD65AF8AFF}"/>
          </ac:spMkLst>
        </pc:spChg>
        <pc:spChg chg="mod">
          <ac:chgData name="Michelle Hatcher" userId="0b9c4d70-8594-49ac-9ec2-efc8b6a34d9e" providerId="ADAL" clId="{6AEE3810-8029-43BE-A097-262B2C0C5C89}" dt="2023-04-18T20:50:20.843" v="32" actId="1076"/>
          <ac:spMkLst>
            <pc:docMk/>
            <pc:sldMk cId="772216309" sldId="263"/>
            <ac:spMk id="10" creationId="{E1D2AB05-AF08-6DEF-EFD6-4DE149D42EFB}"/>
          </ac:spMkLst>
        </pc:spChg>
        <pc:grpChg chg="mod">
          <ac:chgData name="Michelle Hatcher" userId="0b9c4d70-8594-49ac-9ec2-efc8b6a34d9e" providerId="ADAL" clId="{6AEE3810-8029-43BE-A097-262B2C0C5C89}" dt="2023-04-18T20:50:17.266" v="31" actId="1076"/>
          <ac:grpSpMkLst>
            <pc:docMk/>
            <pc:sldMk cId="772216309" sldId="263"/>
            <ac:grpSpMk id="3" creationId="{D48F6164-ADA5-9D7F-9007-76E842A83947}"/>
          </ac:grpSpMkLst>
        </pc:grpChg>
      </pc:sldChg>
      <pc:sldChg chg="addSp modSp mod">
        <pc:chgData name="Michelle Hatcher" userId="0b9c4d70-8594-49ac-9ec2-efc8b6a34d9e" providerId="ADAL" clId="{6AEE3810-8029-43BE-A097-262B2C0C5C89}" dt="2023-04-18T20:51:44.962" v="43" actId="1076"/>
        <pc:sldMkLst>
          <pc:docMk/>
          <pc:sldMk cId="2562476296" sldId="268"/>
        </pc:sldMkLst>
        <pc:spChg chg="add mod">
          <ac:chgData name="Michelle Hatcher" userId="0b9c4d70-8594-49ac-9ec2-efc8b6a34d9e" providerId="ADAL" clId="{6AEE3810-8029-43BE-A097-262B2C0C5C89}" dt="2023-04-18T20:51:44.962" v="43" actId="1076"/>
          <ac:spMkLst>
            <pc:docMk/>
            <pc:sldMk cId="2562476296" sldId="268"/>
            <ac:spMk id="2" creationId="{3A16B7CD-6E12-E456-34E7-FAE4832805DB}"/>
          </ac:spMkLst>
        </pc:spChg>
        <pc:spChg chg="mod">
          <ac:chgData name="Michelle Hatcher" userId="0b9c4d70-8594-49ac-9ec2-efc8b6a34d9e" providerId="ADAL" clId="{6AEE3810-8029-43BE-A097-262B2C0C5C89}" dt="2023-04-18T20:51:35.660" v="41" actId="1076"/>
          <ac:spMkLst>
            <pc:docMk/>
            <pc:sldMk cId="2562476296" sldId="268"/>
            <ac:spMk id="13" creationId="{9483C328-D1F9-C3F8-52B0-D3292C4E538C}"/>
          </ac:spMkLst>
        </pc:spChg>
        <pc:spChg chg="mod">
          <ac:chgData name="Michelle Hatcher" userId="0b9c4d70-8594-49ac-9ec2-efc8b6a34d9e" providerId="ADAL" clId="{6AEE3810-8029-43BE-A097-262B2C0C5C89}" dt="2023-04-18T20:51:31.854" v="40" actId="1076"/>
          <ac:spMkLst>
            <pc:docMk/>
            <pc:sldMk cId="2562476296" sldId="268"/>
            <ac:spMk id="15" creationId="{1B76512B-9462-DAED-4FBA-7D70F82D0F95}"/>
          </ac:spMkLst>
        </pc:spChg>
        <pc:cxnChg chg="mod">
          <ac:chgData name="Michelle Hatcher" userId="0b9c4d70-8594-49ac-9ec2-efc8b6a34d9e" providerId="ADAL" clId="{6AEE3810-8029-43BE-A097-262B2C0C5C89}" dt="2023-04-18T20:51:41.117" v="42" actId="14100"/>
          <ac:cxnSpMkLst>
            <pc:docMk/>
            <pc:sldMk cId="2562476296" sldId="268"/>
            <ac:cxnSpMk id="12" creationId="{7AF35C1B-C11B-4FBC-9439-395E5AC0E6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60DE-27C9-4508-A08F-83BA8B8E033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4394A-7701-4CB9-B811-F7AADAF4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4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4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1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53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0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3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9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7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79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82432-5835-449A-B7D8-989E4A23354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292A61-6281-475E-9544-0AA0DAA4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4BA4-5151-FD13-7FF9-DA4A6F57DEB8}"/>
              </a:ext>
            </a:extLst>
          </p:cNvPr>
          <p:cNvSpPr/>
          <p:nvPr/>
        </p:nvSpPr>
        <p:spPr>
          <a:xfrm>
            <a:off x="3027781" y="1970812"/>
            <a:ext cx="63650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Entering 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Final Grades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Populi</a:t>
            </a:r>
          </a:p>
        </p:txBody>
      </p:sp>
    </p:spTree>
    <p:extLst>
      <p:ext uri="{BB962C8B-B14F-4D97-AF65-F5344CB8AC3E}">
        <p14:creationId xmlns:p14="http://schemas.microsoft.com/office/powerpoint/2010/main" val="345760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8F6164-ADA5-9D7F-9007-76E842A83947}"/>
              </a:ext>
            </a:extLst>
          </p:cNvPr>
          <p:cNvGrpSpPr/>
          <p:nvPr/>
        </p:nvGrpSpPr>
        <p:grpSpPr>
          <a:xfrm>
            <a:off x="785813" y="704850"/>
            <a:ext cx="10620374" cy="5448299"/>
            <a:chOff x="943390" y="990600"/>
            <a:chExt cx="10305219" cy="4876800"/>
          </a:xfrm>
        </p:grpSpPr>
        <p:pic>
          <p:nvPicPr>
            <p:cNvPr id="2" name="Picture 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C534F6B1-CE43-A38D-7716-3E0CF451E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44" b="24700"/>
            <a:stretch/>
          </p:blipFill>
          <p:spPr>
            <a:xfrm>
              <a:off x="943390" y="990600"/>
              <a:ext cx="10305219" cy="4876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D2AB05-AF08-6DEF-EFD6-4DE149D42EFB}"/>
                </a:ext>
              </a:extLst>
            </p:cNvPr>
            <p:cNvSpPr txBox="1"/>
            <p:nvPr/>
          </p:nvSpPr>
          <p:spPr>
            <a:xfrm>
              <a:off x="3753948" y="3429000"/>
              <a:ext cx="3034671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You’re Finished!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F55FE6-C89D-9AC4-E2AA-883C36627F58}"/>
              </a:ext>
            </a:extLst>
          </p:cNvPr>
          <p:cNvSpPr txBox="1"/>
          <p:nvPr/>
        </p:nvSpPr>
        <p:spPr>
          <a:xfrm>
            <a:off x="3747115" y="4856116"/>
            <a:ext cx="5367880" cy="5232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DO NOT FINALIZE COURSES!</a:t>
            </a:r>
          </a:p>
        </p:txBody>
      </p:sp>
    </p:spTree>
    <p:extLst>
      <p:ext uri="{BB962C8B-B14F-4D97-AF65-F5344CB8AC3E}">
        <p14:creationId xmlns:p14="http://schemas.microsoft.com/office/powerpoint/2010/main" val="77221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3CA95D-5ACE-3F51-754E-2B326674B8DD}"/>
              </a:ext>
            </a:extLst>
          </p:cNvPr>
          <p:cNvGrpSpPr/>
          <p:nvPr/>
        </p:nvGrpSpPr>
        <p:grpSpPr>
          <a:xfrm>
            <a:off x="811359" y="795482"/>
            <a:ext cx="10569282" cy="5267036"/>
            <a:chOff x="811359" y="781339"/>
            <a:chExt cx="10569282" cy="4933950"/>
          </a:xfrm>
        </p:grpSpPr>
        <p:pic>
          <p:nvPicPr>
            <p:cNvPr id="2" name="Picture 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B72383AA-6C2C-E147-FA7B-C86F81D61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961" b="27145"/>
            <a:stretch/>
          </p:blipFill>
          <p:spPr>
            <a:xfrm>
              <a:off x="811359" y="781339"/>
              <a:ext cx="10569282" cy="493395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E0B211-E196-0755-8175-1C357A57533D}"/>
                </a:ext>
              </a:extLst>
            </p:cNvPr>
            <p:cNvSpPr/>
            <p:nvPr/>
          </p:nvSpPr>
          <p:spPr>
            <a:xfrm>
              <a:off x="2132880" y="1483372"/>
              <a:ext cx="838899" cy="4026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E68839-94DE-2964-D45B-0A26924FB201}"/>
                </a:ext>
              </a:extLst>
            </p:cNvPr>
            <p:cNvSpPr txBox="1"/>
            <p:nvPr/>
          </p:nvSpPr>
          <p:spPr>
            <a:xfrm>
              <a:off x="3482109" y="1919384"/>
              <a:ext cx="337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Click on My Courses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AC32BB-A868-E34B-EF57-FF7783005389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 flipV="1">
              <a:off x="3067050" y="1886044"/>
              <a:ext cx="415059" cy="2180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A74201-6C70-9C2C-110A-11A9B89E6A59}"/>
                </a:ext>
              </a:extLst>
            </p:cNvPr>
            <p:cNvSpPr/>
            <p:nvPr/>
          </p:nvSpPr>
          <p:spPr>
            <a:xfrm>
              <a:off x="3537300" y="1886044"/>
              <a:ext cx="2001918" cy="4026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77FB20-8F28-E978-D2B4-0A0653AE53BA}"/>
              </a:ext>
            </a:extLst>
          </p:cNvPr>
          <p:cNvSpPr txBox="1"/>
          <p:nvPr/>
        </p:nvSpPr>
        <p:spPr>
          <a:xfrm>
            <a:off x="6246123" y="870117"/>
            <a:ext cx="4678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Log into Populi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https://spst.populiweb.com/</a:t>
            </a:r>
          </a:p>
        </p:txBody>
      </p:sp>
    </p:spTree>
    <p:extLst>
      <p:ext uri="{BB962C8B-B14F-4D97-AF65-F5344CB8AC3E}">
        <p14:creationId xmlns:p14="http://schemas.microsoft.com/office/powerpoint/2010/main" val="249978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BFFEBB-C4C6-E14D-5CA6-458064FD0214}"/>
              </a:ext>
            </a:extLst>
          </p:cNvPr>
          <p:cNvGrpSpPr/>
          <p:nvPr/>
        </p:nvGrpSpPr>
        <p:grpSpPr>
          <a:xfrm>
            <a:off x="809625" y="716106"/>
            <a:ext cx="10563225" cy="5284644"/>
            <a:chOff x="1635702" y="716106"/>
            <a:chExt cx="9324975" cy="5038726"/>
          </a:xfrm>
        </p:grpSpPr>
        <p:pic>
          <p:nvPicPr>
            <p:cNvPr id="2" name="Picture 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A63C1F2B-E182-5EB1-04DE-2CFA31D1D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722" r="29327" b="23284"/>
            <a:stretch/>
          </p:blipFill>
          <p:spPr>
            <a:xfrm>
              <a:off x="1635702" y="716106"/>
              <a:ext cx="9324975" cy="503872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65AE3D-ADD3-1740-1B52-FB9DFFD18F78}"/>
                </a:ext>
              </a:extLst>
            </p:cNvPr>
            <p:cNvSpPr/>
            <p:nvPr/>
          </p:nvSpPr>
          <p:spPr>
            <a:xfrm>
              <a:off x="2710154" y="2851269"/>
              <a:ext cx="2231301" cy="289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544F34-064E-3791-2394-D4D60DA57CF4}"/>
                </a:ext>
              </a:extLst>
            </p:cNvPr>
            <p:cNvSpPr txBox="1"/>
            <p:nvPr/>
          </p:nvSpPr>
          <p:spPr>
            <a:xfrm>
              <a:off x="6232671" y="2260142"/>
              <a:ext cx="3371272" cy="38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Click on the course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0839BC0-8A35-D77B-8AD3-2D8895375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8473" y="2432743"/>
              <a:ext cx="1134198" cy="5630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F9513B-E2E7-C62E-053E-13EE2C1F8E14}"/>
                </a:ext>
              </a:extLst>
            </p:cNvPr>
            <p:cNvSpPr/>
            <p:nvPr/>
          </p:nvSpPr>
          <p:spPr>
            <a:xfrm>
              <a:off x="6232671" y="2208637"/>
              <a:ext cx="2017136" cy="4329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25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2FB80A7-3E8E-03A3-6E3F-F760EA814683}"/>
              </a:ext>
            </a:extLst>
          </p:cNvPr>
          <p:cNvGrpSpPr/>
          <p:nvPr/>
        </p:nvGrpSpPr>
        <p:grpSpPr>
          <a:xfrm>
            <a:off x="790575" y="704654"/>
            <a:ext cx="10601325" cy="5448691"/>
            <a:chOff x="661447" y="704654"/>
            <a:chExt cx="10869105" cy="54486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4E89BC-7235-9628-C661-0D0F22A05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074" b="5056"/>
            <a:stretch/>
          </p:blipFill>
          <p:spPr>
            <a:xfrm>
              <a:off x="661447" y="704654"/>
              <a:ext cx="10869105" cy="544869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3427C1-1BE5-259B-90C5-5732DA7B7939}"/>
                </a:ext>
              </a:extLst>
            </p:cNvPr>
            <p:cNvSpPr/>
            <p:nvPr/>
          </p:nvSpPr>
          <p:spPr>
            <a:xfrm>
              <a:off x="966196" y="5358799"/>
              <a:ext cx="853178" cy="289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966F21-9F27-8972-B9C7-9783B5548365}"/>
                </a:ext>
              </a:extLst>
            </p:cNvPr>
            <p:cNvSpPr txBox="1"/>
            <p:nvPr/>
          </p:nvSpPr>
          <p:spPr>
            <a:xfrm>
              <a:off x="3392220" y="5318680"/>
              <a:ext cx="3371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Click on the Gradebook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7DE3F21-235D-3E48-D420-6B7475A9F3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2213" y="5465639"/>
              <a:ext cx="13871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7814BB-B55E-39E8-4713-505FB7809D38}"/>
                </a:ext>
              </a:extLst>
            </p:cNvPr>
            <p:cNvSpPr/>
            <p:nvPr/>
          </p:nvSpPr>
          <p:spPr>
            <a:xfrm>
              <a:off x="3392218" y="5285340"/>
              <a:ext cx="2933271" cy="4334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2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DF46844-E6E3-D7C6-CDE5-99E1CDF0A89F}"/>
              </a:ext>
            </a:extLst>
          </p:cNvPr>
          <p:cNvGrpSpPr/>
          <p:nvPr/>
        </p:nvGrpSpPr>
        <p:grpSpPr>
          <a:xfrm>
            <a:off x="809625" y="800100"/>
            <a:ext cx="10496550" cy="5238750"/>
            <a:chOff x="1258804" y="800100"/>
            <a:chExt cx="9464842" cy="5105400"/>
          </a:xfrm>
        </p:grpSpPr>
        <p:pic>
          <p:nvPicPr>
            <p:cNvPr id="2" name="Picture 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240CF24-A682-1EEE-F16C-91BEBB222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610" r="3846" b="4036"/>
            <a:stretch/>
          </p:blipFill>
          <p:spPr>
            <a:xfrm>
              <a:off x="1258804" y="800100"/>
              <a:ext cx="9464842" cy="51054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BC1372-F9A8-C62C-BC9A-51CDB838981F}"/>
                </a:ext>
              </a:extLst>
            </p:cNvPr>
            <p:cNvSpPr/>
            <p:nvPr/>
          </p:nvSpPr>
          <p:spPr>
            <a:xfrm>
              <a:off x="4086468" y="2521331"/>
              <a:ext cx="853178" cy="289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3C3472-FA66-5432-E1CE-728CD8638792}"/>
                </a:ext>
              </a:extLst>
            </p:cNvPr>
            <p:cNvSpPr txBox="1"/>
            <p:nvPr/>
          </p:nvSpPr>
          <p:spPr>
            <a:xfrm>
              <a:off x="6512492" y="2481212"/>
              <a:ext cx="3371272" cy="38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Click on Final Grade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89CFFF0-F85A-08F9-6C63-D0F1229A8D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2485" y="2628171"/>
              <a:ext cx="13871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4605F9-4004-F468-28CE-5554A2B42CE0}"/>
                </a:ext>
              </a:extLst>
            </p:cNvPr>
            <p:cNvSpPr/>
            <p:nvPr/>
          </p:nvSpPr>
          <p:spPr>
            <a:xfrm>
              <a:off x="6512492" y="2464542"/>
              <a:ext cx="2260033" cy="4026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309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EFC472-336B-C527-8A33-F37611B345F8}"/>
              </a:ext>
            </a:extLst>
          </p:cNvPr>
          <p:cNvGrpSpPr/>
          <p:nvPr/>
        </p:nvGrpSpPr>
        <p:grpSpPr>
          <a:xfrm>
            <a:off x="752475" y="733425"/>
            <a:ext cx="10687049" cy="5429250"/>
            <a:chOff x="1100849" y="831972"/>
            <a:chExt cx="9990302" cy="5000625"/>
          </a:xfrm>
        </p:grpSpPr>
        <p:pic>
          <p:nvPicPr>
            <p:cNvPr id="2" name="Picture 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EF12F1B-79F0-BAE1-B0A1-5680FAC01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722" b="17751"/>
            <a:stretch/>
          </p:blipFill>
          <p:spPr>
            <a:xfrm>
              <a:off x="1100849" y="831972"/>
              <a:ext cx="9990302" cy="50006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EE2E4B5-303A-3A37-BFBD-B75FB06713EB}"/>
                </a:ext>
              </a:extLst>
            </p:cNvPr>
            <p:cNvSpPr/>
            <p:nvPr/>
          </p:nvSpPr>
          <p:spPr>
            <a:xfrm>
              <a:off x="2578179" y="3429000"/>
              <a:ext cx="1814712" cy="3982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237B88-F434-F402-DB21-31104675AABE}"/>
                </a:ext>
              </a:extLst>
            </p:cNvPr>
            <p:cNvSpPr txBox="1"/>
            <p:nvPr/>
          </p:nvSpPr>
          <p:spPr>
            <a:xfrm>
              <a:off x="5758348" y="2962953"/>
              <a:ext cx="337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Click on Edit Final Grades…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6A65D5E-AC3E-5CBB-A749-AA285F97D3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3720" y="3147619"/>
              <a:ext cx="1131216" cy="4805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6BD715-D861-B4EE-DEB9-3B69C929C93E}"/>
                </a:ext>
              </a:extLst>
            </p:cNvPr>
            <p:cNvSpPr/>
            <p:nvPr/>
          </p:nvSpPr>
          <p:spPr>
            <a:xfrm>
              <a:off x="5758348" y="2929612"/>
              <a:ext cx="3074999" cy="480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48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B2505F-03B3-EF37-CCB8-18AACC4BE704}"/>
              </a:ext>
            </a:extLst>
          </p:cNvPr>
          <p:cNvGrpSpPr/>
          <p:nvPr/>
        </p:nvGrpSpPr>
        <p:grpSpPr>
          <a:xfrm>
            <a:off x="819316" y="750496"/>
            <a:ext cx="10553368" cy="5357007"/>
            <a:chOff x="819940" y="753384"/>
            <a:chExt cx="10210527" cy="4928775"/>
          </a:xfrm>
        </p:grpSpPr>
        <p:pic>
          <p:nvPicPr>
            <p:cNvPr id="2" name="Picture 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96BE1BA-5078-3E48-0FEB-B31BC98AD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532" b="25527"/>
            <a:stretch/>
          </p:blipFill>
          <p:spPr>
            <a:xfrm>
              <a:off x="819940" y="753384"/>
              <a:ext cx="10210527" cy="492877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8E2E6F-2AB5-8512-1FF6-96BF14D3463A}"/>
                </a:ext>
              </a:extLst>
            </p:cNvPr>
            <p:cNvSpPr/>
            <p:nvPr/>
          </p:nvSpPr>
          <p:spPr>
            <a:xfrm>
              <a:off x="5806911" y="4507975"/>
              <a:ext cx="498861" cy="289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F9DED6-08AC-E999-AB93-E279E3221D10}"/>
                </a:ext>
              </a:extLst>
            </p:cNvPr>
            <p:cNvSpPr txBox="1"/>
            <p:nvPr/>
          </p:nvSpPr>
          <p:spPr>
            <a:xfrm>
              <a:off x="7342049" y="4831140"/>
              <a:ext cx="2518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Click on the Grade dropdown arrows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D62FEC-4F68-8217-9931-8F8DE62517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1691" y="4652522"/>
              <a:ext cx="937660" cy="3795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AA7E8-1880-1697-6B0E-F2F7AB1001DC}"/>
                </a:ext>
              </a:extLst>
            </p:cNvPr>
            <p:cNvSpPr/>
            <p:nvPr/>
          </p:nvSpPr>
          <p:spPr>
            <a:xfrm>
              <a:off x="7334212" y="4797069"/>
              <a:ext cx="2120553" cy="7655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62066FA-E3A7-55A2-B944-9559BD04118D}"/>
              </a:ext>
            </a:extLst>
          </p:cNvPr>
          <p:cNvGrpSpPr/>
          <p:nvPr/>
        </p:nvGrpSpPr>
        <p:grpSpPr>
          <a:xfrm>
            <a:off x="790575" y="813703"/>
            <a:ext cx="10572750" cy="5348971"/>
            <a:chOff x="993927" y="813704"/>
            <a:chExt cx="9921721" cy="4920541"/>
          </a:xfrm>
        </p:grpSpPr>
        <p:pic>
          <p:nvPicPr>
            <p:cNvPr id="2" name="Picture 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6E9D3582-ACE9-5A94-08A6-20F50D6B4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638" r="16343" b="28284"/>
            <a:stretch/>
          </p:blipFill>
          <p:spPr>
            <a:xfrm>
              <a:off x="993927" y="813704"/>
              <a:ext cx="9921721" cy="492054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629593-748F-2695-CC35-A851BCF6D4B1}"/>
                </a:ext>
              </a:extLst>
            </p:cNvPr>
            <p:cNvSpPr/>
            <p:nvPr/>
          </p:nvSpPr>
          <p:spPr>
            <a:xfrm>
              <a:off x="6650503" y="2727837"/>
              <a:ext cx="674068" cy="22203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850CF5-7F72-A2F5-2576-19CF6FD982F5}"/>
                </a:ext>
              </a:extLst>
            </p:cNvPr>
            <p:cNvSpPr txBox="1"/>
            <p:nvPr/>
          </p:nvSpPr>
          <p:spPr>
            <a:xfrm>
              <a:off x="3358675" y="3600572"/>
              <a:ext cx="2596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1) Select the grade</a:t>
              </a:r>
            </a:p>
            <a:p>
              <a:r>
                <a:rPr lang="en-US" sz="2000" b="1" dirty="0"/>
                <a:t>2) Click Save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70FEF53-1B1B-1E9D-56AF-B42630EAC280}"/>
                </a:ext>
              </a:extLst>
            </p:cNvPr>
            <p:cNvCxnSpPr>
              <a:cxnSpLocks/>
            </p:cNvCxnSpPr>
            <p:nvPr/>
          </p:nvCxnSpPr>
          <p:spPr>
            <a:xfrm>
              <a:off x="5467546" y="3923737"/>
              <a:ext cx="108408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DEF505-01AD-F721-8CCC-6C3B5AFE0BA0}"/>
                </a:ext>
              </a:extLst>
            </p:cNvPr>
            <p:cNvSpPr/>
            <p:nvPr/>
          </p:nvSpPr>
          <p:spPr>
            <a:xfrm>
              <a:off x="3297572" y="3471369"/>
              <a:ext cx="2074528" cy="904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Bent 12">
              <a:extLst>
                <a:ext uri="{FF2B5EF4-FFF2-40B4-BE49-F238E27FC236}">
                  <a16:creationId xmlns:a16="http://schemas.microsoft.com/office/drawing/2014/main" id="{83608FDF-8885-BB21-3B64-83CDFF177207}"/>
                </a:ext>
              </a:extLst>
            </p:cNvPr>
            <p:cNvSpPr/>
            <p:nvPr/>
          </p:nvSpPr>
          <p:spPr>
            <a:xfrm>
              <a:off x="2690459" y="2124204"/>
              <a:ext cx="171190" cy="1947813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72FCD5A2-8C1C-894F-C15E-54B145921648}"/>
                </a:ext>
              </a:extLst>
            </p:cNvPr>
            <p:cNvSpPr/>
            <p:nvPr/>
          </p:nvSpPr>
          <p:spPr>
            <a:xfrm>
              <a:off x="2596916" y="3923737"/>
              <a:ext cx="700656" cy="296561"/>
            </a:xfrm>
            <a:prstGeom prst="mathMinus">
              <a:avLst>
                <a:gd name="adj1" fmla="val 1709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547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1D1B2B5-F0C0-668C-0663-C1439E4F77EC}"/>
              </a:ext>
            </a:extLst>
          </p:cNvPr>
          <p:cNvGrpSpPr/>
          <p:nvPr/>
        </p:nvGrpSpPr>
        <p:grpSpPr>
          <a:xfrm>
            <a:off x="697732" y="628649"/>
            <a:ext cx="10808468" cy="5553075"/>
            <a:chOff x="697732" y="628649"/>
            <a:chExt cx="10808468" cy="55530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5C1BD9-343B-4E86-FF69-88FCA7A4DC21}"/>
                </a:ext>
              </a:extLst>
            </p:cNvPr>
            <p:cNvGrpSpPr/>
            <p:nvPr/>
          </p:nvGrpSpPr>
          <p:grpSpPr>
            <a:xfrm>
              <a:off x="697732" y="628649"/>
              <a:ext cx="10808468" cy="5553075"/>
              <a:chOff x="697732" y="628649"/>
              <a:chExt cx="10808468" cy="55530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669C107-49C5-E6C3-323B-CD8C45F0E2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7732" y="628649"/>
                <a:ext cx="10808468" cy="555307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38BC66-496D-1F4B-D009-0098D1D2897F}"/>
                  </a:ext>
                </a:extLst>
              </p:cNvPr>
              <p:cNvSpPr/>
              <p:nvPr/>
            </p:nvSpPr>
            <p:spPr>
              <a:xfrm>
                <a:off x="10687050" y="1371600"/>
                <a:ext cx="800100" cy="6858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AF35C1B-C11B-4FBC-9439-395E5AC0E63B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>
              <a:xfrm flipV="1">
                <a:off x="7356367" y="2057400"/>
                <a:ext cx="3006833" cy="157969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83C328-D1F9-C3F8-52B0-D3292C4E538C}"/>
                  </a:ext>
                </a:extLst>
              </p:cNvPr>
              <p:cNvSpPr txBox="1"/>
              <p:nvPr/>
            </p:nvSpPr>
            <p:spPr>
              <a:xfrm>
                <a:off x="4745396" y="3637091"/>
                <a:ext cx="52219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Save each section</a:t>
                </a:r>
              </a:p>
              <a:p>
                <a:r>
                  <a:rPr lang="en-US" sz="3200" b="1" dirty="0"/>
                  <a:t> before switching to the next.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76512B-9462-DAED-4FBA-7D70F82D0F95}"/>
                </a:ext>
              </a:extLst>
            </p:cNvPr>
            <p:cNvSpPr txBox="1"/>
            <p:nvPr/>
          </p:nvSpPr>
          <p:spPr>
            <a:xfrm>
              <a:off x="2224662" y="3590925"/>
              <a:ext cx="2018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Reminder: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16B7CD-6E12-E456-34E7-FAE4832805DB}"/>
              </a:ext>
            </a:extLst>
          </p:cNvPr>
          <p:cNvSpPr txBox="1"/>
          <p:nvPr/>
        </p:nvSpPr>
        <p:spPr>
          <a:xfrm>
            <a:off x="4995320" y="5186406"/>
            <a:ext cx="5367880" cy="5232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DO NOT FINALIZE COURSES!</a:t>
            </a:r>
          </a:p>
        </p:txBody>
      </p:sp>
    </p:spTree>
    <p:extLst>
      <p:ext uri="{BB962C8B-B14F-4D97-AF65-F5344CB8AC3E}">
        <p14:creationId xmlns:p14="http://schemas.microsoft.com/office/powerpoint/2010/main" val="2562476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78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Hatcher</dc:creator>
  <cp:lastModifiedBy>Michelle Hatcher</cp:lastModifiedBy>
  <cp:revision>4</cp:revision>
  <dcterms:created xsi:type="dcterms:W3CDTF">2022-08-12T20:16:44Z</dcterms:created>
  <dcterms:modified xsi:type="dcterms:W3CDTF">2023-04-18T20:51:49Z</dcterms:modified>
</cp:coreProperties>
</file>